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1" r:id="rId2"/>
    <p:sldId id="293" r:id="rId3"/>
    <p:sldId id="294" r:id="rId4"/>
    <p:sldId id="292" r:id="rId5"/>
    <p:sldId id="295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621A0-964A-4D2E-B7DA-CD9F9E2C377F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39263-69FD-4D42-8A4F-865C381019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621A0-964A-4D2E-B7DA-CD9F9E2C377F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39263-69FD-4D42-8A4F-865C381019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621A0-964A-4D2E-B7DA-CD9F9E2C377F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39263-69FD-4D42-8A4F-865C381019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621A0-964A-4D2E-B7DA-CD9F9E2C377F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39263-69FD-4D42-8A4F-865C381019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621A0-964A-4D2E-B7DA-CD9F9E2C377F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39263-69FD-4D42-8A4F-865C381019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621A0-964A-4D2E-B7DA-CD9F9E2C377F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39263-69FD-4D42-8A4F-865C381019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621A0-964A-4D2E-B7DA-CD9F9E2C377F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39263-69FD-4D42-8A4F-865C381019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621A0-964A-4D2E-B7DA-CD9F9E2C377F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39263-69FD-4D42-8A4F-865C381019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621A0-964A-4D2E-B7DA-CD9F9E2C377F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39263-69FD-4D42-8A4F-865C381019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621A0-964A-4D2E-B7DA-CD9F9E2C377F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39263-69FD-4D42-8A4F-865C381019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621A0-964A-4D2E-B7DA-CD9F9E2C377F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39263-69FD-4D42-8A4F-865C381019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C621A0-964A-4D2E-B7DA-CD9F9E2C377F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339263-69FD-4D42-8A4F-865C381019E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>
            <a:normAutofit/>
          </a:bodyPr>
          <a:lstStyle/>
          <a:p>
            <a:r>
              <a:rPr lang="sr-Latn-RS" sz="4000" dirty="0" smtClean="0"/>
              <a:t>Energetski pretvarači za </a:t>
            </a:r>
            <a:br>
              <a:rPr lang="sr-Latn-RS" sz="4000" dirty="0" smtClean="0"/>
            </a:br>
            <a:r>
              <a:rPr lang="sr-Latn-RS" sz="4000" dirty="0" smtClean="0"/>
              <a:t>elektrolučno zavarivanje</a:t>
            </a:r>
            <a:endParaRPr lang="en-US" sz="4000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609600" y="381000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Pripremio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asistent Aleksandar Tatalović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2800" dirty="0" smtClean="0"/>
              <a:t>Energetski pretvarači za elektrolučno zavarivanje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RS" sz="1800" dirty="0" smtClean="0"/>
              <a:t>Koriste se zavarivanje naizmeničnom (AC) strujom visoke učestanosti i zavarivanje DC strujom, zavisno od elektroda koje se koriste. U prvom slučaju izlazni stepen pretvarača je DC/AC, a u drugom DC/DC pretvarač. Pretvarač za elektrolučno zavarivanje u oba slučaja radi na visokim učestanostima (reda desetina kHz).</a:t>
            </a:r>
          </a:p>
          <a:p>
            <a:r>
              <a:rPr lang="sr-Latn-RS" sz="1800" dirty="0" smtClean="0"/>
              <a:t>Izlazni pretvarač reguliše struju luka i najčešće na izlazu ima prigušnicu koja  se vezuje redno sa elektrodama. </a:t>
            </a:r>
            <a:r>
              <a:rPr lang="sr-Latn-RS" sz="1800" dirty="0" smtClean="0"/>
              <a:t>Kod </a:t>
            </a:r>
            <a:r>
              <a:rPr lang="sr-Latn-RS" sz="1800" dirty="0" smtClean="0"/>
              <a:t>DC/DC pretvarača nekad se koristi startovanje HF AC naponom, a nakon uspostavljanja luka se prelazi na DC struju.</a:t>
            </a:r>
          </a:p>
          <a:p>
            <a:r>
              <a:rPr lang="sr-Latn-RS" sz="1800" dirty="0" smtClean="0"/>
              <a:t>Izlazni pretvarač je ili rezonantni ili PWM. Topologija izlaznog pretvarača je u oba slučaja najčešće sa galvanskim odvajanjem pomoću HF transformatora. </a:t>
            </a:r>
          </a:p>
          <a:p>
            <a:r>
              <a:rPr lang="sr-Latn-RS" sz="1800" dirty="0" smtClean="0"/>
              <a:t>Ulazni stepen napaja DC kolo i održava napon u njemu na konstantnoj vrednosti promenom ulazne struje. Ulazni stepen mora da iz mreže uzima struju čiji je talasni oblik što bliži sinusnom i čiji je osnovni harmonik u fazi sa naponom. Ulazni stepen čini ili kaskadna veza neregulisanog ispravljača i DC/DC pretvarača koji kontroliše talasni oblik ulazne struje (PFC-Power Factor Correction) ili regulisani (PWM) ispravljač.</a:t>
            </a:r>
          </a:p>
          <a:p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2800" dirty="0" smtClean="0"/>
              <a:t>Topologije energetskih pretvarača za elektrolučno zavarivanje</a:t>
            </a:r>
            <a:endParaRPr lang="en-US" sz="2800" dirty="0"/>
          </a:p>
        </p:txBody>
      </p:sp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828800"/>
            <a:ext cx="7800526" cy="396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371600"/>
          </a:xfrm>
        </p:spPr>
        <p:txBody>
          <a:bodyPr>
            <a:normAutofit/>
          </a:bodyPr>
          <a:lstStyle/>
          <a:p>
            <a:r>
              <a:rPr lang="sr-Latn-RS" sz="2800" dirty="0" smtClean="0"/>
              <a:t>Rezonantni pretvarač sa redno-paralelnim rezonantnim kolom kao izlazni DC/DC pretvarač</a:t>
            </a:r>
            <a:endParaRPr lang="en-US" sz="2800" dirty="0"/>
          </a:p>
        </p:txBody>
      </p:sp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981200"/>
            <a:ext cx="8763000" cy="3012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295400"/>
            <a:ext cx="7680885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371600"/>
          </a:xfrm>
        </p:spPr>
        <p:txBody>
          <a:bodyPr>
            <a:normAutofit/>
          </a:bodyPr>
          <a:lstStyle/>
          <a:p>
            <a:r>
              <a:rPr lang="sr-Latn-RS" sz="2800" dirty="0" smtClean="0"/>
              <a:t>Forward pretvarač kao izlazni DC/DC pretvarač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443</TotalTime>
  <Words>220</Words>
  <Application>Microsoft Office PowerPoint</Application>
  <PresentationFormat>On-screen Show (4:3)</PresentationFormat>
  <Paragraphs>11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Energetski pretvarači za  elektrolučno zavarivanje</vt:lpstr>
      <vt:lpstr>Energetski pretvarači za elektrolučno zavarivanje</vt:lpstr>
      <vt:lpstr>Topologije energetskih pretvarača za elektrolučno zavarivanje</vt:lpstr>
      <vt:lpstr>Rezonantni pretvarač sa redno-paralelnim rezonantnim kolom kao izlazni DC/DC pretvarač</vt:lpstr>
      <vt:lpstr>Forward pretvarač kao izlazni DC/DC pretvarač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Tatalovic 05</dc:creator>
  <cp:lastModifiedBy>Windows User</cp:lastModifiedBy>
  <cp:revision>42</cp:revision>
  <dcterms:created xsi:type="dcterms:W3CDTF">2016-05-31T08:49:32Z</dcterms:created>
  <dcterms:modified xsi:type="dcterms:W3CDTF">2020-03-16T15:28:33Z</dcterms:modified>
</cp:coreProperties>
</file>